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1" r:id="rId5"/>
    <p:sldId id="271" r:id="rId6"/>
    <p:sldId id="262" r:id="rId7"/>
    <p:sldId id="264" r:id="rId8"/>
    <p:sldId id="272" r:id="rId9"/>
    <p:sldId id="263" r:id="rId10"/>
    <p:sldId id="265" r:id="rId11"/>
    <p:sldId id="266" r:id="rId12"/>
    <p:sldId id="273" r:id="rId13"/>
    <p:sldId id="274" r:id="rId14"/>
    <p:sldId id="275" r:id="rId15"/>
    <p:sldId id="268" r:id="rId16"/>
    <p:sldId id="269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70" r:id="rId37"/>
    <p:sldId id="26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channel/UCIdYgV-XFjv9q0IHtzUTtQ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http://youtube.com/bmdersler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6666896" y="5042108"/>
            <a:ext cx="5190957" cy="16055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1019" y="2839605"/>
            <a:ext cx="6532586" cy="88871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Admin </a:t>
            </a:r>
            <a:r>
              <a:rPr 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Paneli</a:t>
            </a: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Yapımı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7257303" y="5166613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</a:t>
            </a:r>
            <a:r>
              <a:rPr lang="tr-TR" dirty="0" smtClean="0">
                <a:solidFill>
                  <a:schemeClr val="tx1"/>
                </a:solidFill>
              </a:rPr>
              <a:t>Sunan: </a:t>
            </a:r>
            <a:r>
              <a:rPr lang="en-US" b="1" dirty="0" err="1" smtClean="0">
                <a:solidFill>
                  <a:schemeClr val="tx1"/>
                </a:solidFill>
              </a:rPr>
              <a:t>Semih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Türksever</a:t>
            </a:r>
            <a:endParaRPr lang="tr-TR" b="1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</a:t>
            </a:r>
            <a:r>
              <a:rPr lang="tr-TR" dirty="0" smtClean="0">
                <a:solidFill>
                  <a:schemeClr val="tx1"/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r>
              <a:rPr lang="tr-TR" dirty="0" smtClean="0">
                <a:solidFill>
                  <a:schemeClr val="tx1"/>
                </a:solidFill>
              </a:rPr>
              <a:t>/0</a:t>
            </a:r>
            <a:r>
              <a:rPr lang="en-US" dirty="0" smtClean="0">
                <a:solidFill>
                  <a:schemeClr val="tx1"/>
                </a:solidFill>
              </a:rPr>
              <a:t>9</a:t>
            </a:r>
            <a:r>
              <a:rPr lang="tr-TR" dirty="0" smtClean="0">
                <a:solidFill>
                  <a:schemeClr val="tx1"/>
                </a:solidFill>
              </a:rPr>
              <a:t>/2021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pic>
        <p:nvPicPr>
          <p:cNvPr id="12" name="Picture 2" descr="What Is Real Artificial Intelligence: Characteristics of True AI ...">
            <a:extLst>
              <a:ext uri="{FF2B5EF4-FFF2-40B4-BE49-F238E27FC236}">
                <a16:creationId xmlns:a16="http://schemas.microsoft.com/office/drawing/2014/main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72" y="4319146"/>
            <a:ext cx="3492832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Resim 4">
            <a:hlinkClick r:id="rId3"/>
            <a:extLst>
              <a:ext uri="{FF2B5EF4-FFF2-40B4-BE49-F238E27FC236}">
                <a16:creationId xmlns:a16="http://schemas.microsoft.com/office/drawing/2014/main" id="{EED764AF-282C-4771-8AA0-42C0A63C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26" y="-111072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1E4F3095-F1B4-404E-8096-C524CBBDD076}"/>
              </a:ext>
            </a:extLst>
          </p:cNvPr>
          <p:cNvSpPr/>
          <p:nvPr/>
        </p:nvSpPr>
        <p:spPr>
          <a:xfrm>
            <a:off x="510890" y="1335303"/>
            <a:ext cx="29169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6" descr="These are the Skills that You Need to Hone to Become a Software Engineer">
            <a:extLst>
              <a:ext uri="{FF2B5EF4-FFF2-40B4-BE49-F238E27FC236}">
                <a16:creationId xmlns:a16="http://schemas.microsoft.com/office/drawing/2014/main" id="{5D3FC272-08B1-4482-8241-96462223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27" y="193824"/>
            <a:ext cx="3154326" cy="177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Alt Başlık 2">
            <a:extLst>
              <a:ext uri="{FF2B5EF4-FFF2-40B4-BE49-F238E27FC236}">
                <a16:creationId xmlns:a16="http://schemas.microsoft.com/office/drawing/2014/main" id="{AFAC00CB-D72B-446D-8857-9E634BBB30B2}"/>
              </a:ext>
            </a:extLst>
          </p:cNvPr>
          <p:cNvSpPr txBox="1">
            <a:spLocks/>
          </p:cNvSpPr>
          <p:nvPr/>
        </p:nvSpPr>
        <p:spPr>
          <a:xfrm>
            <a:off x="3679991" y="588594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Sunucu Tabanlı Programlama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7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/>
              <a:t>O</a:t>
            </a:r>
            <a:r>
              <a:rPr lang="en-US" dirty="0" err="1" smtClean="0"/>
              <a:t>luşturma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Admin/</a:t>
            </a:r>
            <a:r>
              <a:rPr lang="en-US" dirty="0" err="1" smtClean="0"/>
              <a:t>fotograf.php</a:t>
            </a:r>
            <a:r>
              <a:rPr lang="en-US" dirty="0" smtClean="0"/>
              <a:t>;</a:t>
            </a:r>
          </a:p>
          <a:p>
            <a:pPr marL="0" indent="0" algn="just">
              <a:buNone/>
            </a:pPr>
            <a:r>
              <a:rPr lang="en-US" dirty="0" err="1" smtClean="0"/>
              <a:t>Dosyasıyla</a:t>
            </a:r>
            <a:r>
              <a:rPr lang="en-US" dirty="0" smtClean="0"/>
              <a:t> </a:t>
            </a:r>
            <a:r>
              <a:rPr lang="en-US" dirty="0"/>
              <a:t>admin </a:t>
            </a:r>
            <a:r>
              <a:rPr lang="en-US" dirty="0" err="1"/>
              <a:t>panelindeki</a:t>
            </a:r>
            <a:r>
              <a:rPr lang="en-US" dirty="0"/>
              <a:t> </a:t>
            </a:r>
            <a:r>
              <a:rPr lang="en-US" dirty="0" err="1" smtClean="0"/>
              <a:t>fotoğraflar</a:t>
            </a:r>
            <a:r>
              <a:rPr lang="en-US" dirty="0" smtClean="0"/>
              <a:t> </a:t>
            </a:r>
            <a:r>
              <a:rPr lang="en-US" dirty="0" err="1" smtClean="0"/>
              <a:t>sayfamızı</a:t>
            </a:r>
            <a:r>
              <a:rPr lang="en-US" dirty="0" smtClean="0"/>
              <a:t> </a:t>
            </a:r>
            <a:r>
              <a:rPr lang="en-US" dirty="0" err="1" smtClean="0"/>
              <a:t>oluşturuyoruz</a:t>
            </a:r>
            <a:r>
              <a:rPr lang="en-US" dirty="0" smtClean="0"/>
              <a:t>. </a:t>
            </a:r>
            <a:r>
              <a:rPr lang="en-US" dirty="0" err="1" smtClean="0"/>
              <a:t>Sayfada</a:t>
            </a:r>
            <a:r>
              <a:rPr lang="en-US" dirty="0" smtClean="0"/>
              <a:t> </a:t>
            </a:r>
            <a:r>
              <a:rPr lang="en-US" dirty="0" err="1" smtClean="0"/>
              <a:t>olması</a:t>
            </a:r>
            <a:r>
              <a:rPr lang="en-US" dirty="0" smtClean="0"/>
              <a:t> </a:t>
            </a:r>
            <a:r>
              <a:rPr lang="en-US" dirty="0" err="1" smtClean="0"/>
              <a:t>gereken</a:t>
            </a:r>
            <a:r>
              <a:rPr lang="en-US" dirty="0" smtClean="0"/>
              <a:t> </a:t>
            </a:r>
            <a:r>
              <a:rPr lang="en-US" dirty="0" err="1" smtClean="0"/>
              <a:t>butonları</a:t>
            </a:r>
            <a:r>
              <a:rPr lang="en-US" dirty="0" smtClean="0"/>
              <a:t> </a:t>
            </a:r>
            <a:r>
              <a:rPr lang="en-US" dirty="0" err="1" smtClean="0"/>
              <a:t>tasarlıyoruz</a:t>
            </a:r>
            <a:r>
              <a:rPr lang="en-US" dirty="0" smtClean="0"/>
              <a:t>. </a:t>
            </a:r>
            <a:r>
              <a:rPr lang="en-US" dirty="0" err="1" smtClean="0"/>
              <a:t>Butonların</a:t>
            </a:r>
            <a:r>
              <a:rPr lang="en-US" dirty="0" smtClean="0"/>
              <a:t> </a:t>
            </a:r>
            <a:r>
              <a:rPr lang="en-US" dirty="0" err="1" smtClean="0"/>
              <a:t>yönlendirmeleri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eylem</a:t>
            </a:r>
            <a:r>
              <a:rPr lang="en-US" dirty="0" smtClean="0"/>
              <a:t> </a:t>
            </a:r>
            <a:r>
              <a:rPr lang="en-US" dirty="0" err="1" smtClean="0"/>
              <a:t>komutları</a:t>
            </a:r>
            <a:r>
              <a:rPr lang="en-US" dirty="0" smtClean="0"/>
              <a:t> </a:t>
            </a:r>
            <a:r>
              <a:rPr lang="en-US" dirty="0" err="1" smtClean="0"/>
              <a:t>oluşturuyoruz</a:t>
            </a:r>
            <a:r>
              <a:rPr lang="en-US" dirty="0" smtClean="0"/>
              <a:t>.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82" y="2900755"/>
            <a:ext cx="5805966" cy="359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3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Admin/</a:t>
            </a:r>
            <a:r>
              <a:rPr lang="en-US" dirty="0" err="1"/>
              <a:t>fotograf.php</a:t>
            </a:r>
            <a:r>
              <a:rPr lang="en-US" dirty="0" smtClean="0"/>
              <a:t>;(2)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63" y="2627819"/>
            <a:ext cx="4484419" cy="379121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61" y="2627818"/>
            <a:ext cx="4484419" cy="379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Admin/</a:t>
            </a:r>
            <a:r>
              <a:rPr lang="en-US" dirty="0" err="1"/>
              <a:t>fotograf.php</a:t>
            </a:r>
            <a:r>
              <a:rPr lang="en-US" dirty="0" smtClean="0"/>
              <a:t>;(3)</a:t>
            </a:r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22" y="2699434"/>
            <a:ext cx="4648173" cy="373544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806" y="2699434"/>
            <a:ext cx="4648173" cy="373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7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Admin/</a:t>
            </a:r>
            <a:r>
              <a:rPr lang="en-US" dirty="0" err="1"/>
              <a:t>fotograf.php</a:t>
            </a:r>
            <a:r>
              <a:rPr lang="en-US" dirty="0" smtClean="0"/>
              <a:t>;(4)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23" y="2460568"/>
            <a:ext cx="4536928" cy="386541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67" y="2460567"/>
            <a:ext cx="4536929" cy="38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7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Admin/</a:t>
            </a:r>
            <a:r>
              <a:rPr lang="en-US" dirty="0" err="1"/>
              <a:t>fotograf.php</a:t>
            </a:r>
            <a:r>
              <a:rPr lang="en-US" dirty="0" smtClean="0"/>
              <a:t>;(5)</a:t>
            </a:r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516105"/>
            <a:ext cx="5915851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26" y="4130600"/>
            <a:ext cx="6630325" cy="1905266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2078182" y="1346662"/>
            <a:ext cx="8063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fotografEkle.php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dirty="0" err="1" smtClean="0"/>
              <a:t>Dosyasıyla</a:t>
            </a:r>
            <a:r>
              <a:rPr lang="en-US" dirty="0" smtClean="0"/>
              <a:t> </a:t>
            </a:r>
            <a:r>
              <a:rPr lang="en-US" dirty="0"/>
              <a:t>admin </a:t>
            </a:r>
            <a:r>
              <a:rPr lang="en-US" dirty="0" err="1"/>
              <a:t>panelindeki</a:t>
            </a:r>
            <a:r>
              <a:rPr lang="en-US" dirty="0"/>
              <a:t> </a:t>
            </a:r>
            <a:r>
              <a:rPr lang="en-US" dirty="0" err="1"/>
              <a:t>fotoğraflar</a:t>
            </a:r>
            <a:r>
              <a:rPr lang="en-US" dirty="0"/>
              <a:t> </a:t>
            </a:r>
            <a:r>
              <a:rPr lang="en-US" dirty="0" err="1" smtClean="0"/>
              <a:t>sayfamıza</a:t>
            </a:r>
            <a:r>
              <a:rPr lang="en-US" dirty="0" smtClean="0"/>
              <a:t> </a:t>
            </a:r>
            <a:r>
              <a:rPr lang="en-US" dirty="0" err="1" smtClean="0"/>
              <a:t>fotoğraf</a:t>
            </a:r>
            <a:r>
              <a:rPr lang="en-US" dirty="0" smtClean="0"/>
              <a:t> </a:t>
            </a:r>
            <a:r>
              <a:rPr lang="en-US" dirty="0" err="1" smtClean="0"/>
              <a:t>eklemek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 </a:t>
            </a:r>
            <a:r>
              <a:rPr lang="en-US" dirty="0" err="1" smtClean="0"/>
              <a:t>bloklarımızı</a:t>
            </a:r>
            <a:r>
              <a:rPr lang="en-US" dirty="0" smtClean="0"/>
              <a:t> </a:t>
            </a:r>
            <a:r>
              <a:rPr lang="en-US" dirty="0" err="1" smtClean="0"/>
              <a:t>oluşturuyoruz</a:t>
            </a:r>
            <a:r>
              <a:rPr lang="en-US" dirty="0" smtClean="0"/>
              <a:t>. </a:t>
            </a:r>
            <a:r>
              <a:rPr lang="en-US" dirty="0" err="1"/>
              <a:t>V</a:t>
            </a:r>
            <a:r>
              <a:rPr lang="en-US" dirty="0" err="1" smtClean="0"/>
              <a:t>eri</a:t>
            </a:r>
            <a:r>
              <a:rPr lang="en-US" dirty="0" smtClean="0"/>
              <a:t> </a:t>
            </a:r>
            <a:r>
              <a:rPr lang="en-US" dirty="0" err="1" smtClean="0"/>
              <a:t>tabanı</a:t>
            </a:r>
            <a:r>
              <a:rPr lang="en-US" dirty="0" smtClean="0"/>
              <a:t> </a:t>
            </a:r>
            <a:r>
              <a:rPr lang="en-US" dirty="0" err="1" smtClean="0"/>
              <a:t>üzerinden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önceden</a:t>
            </a:r>
            <a:r>
              <a:rPr lang="en-US" dirty="0" smtClean="0"/>
              <a:t> post </a:t>
            </a:r>
            <a:r>
              <a:rPr lang="en-US" dirty="0" err="1" smtClean="0"/>
              <a:t>olup</a:t>
            </a:r>
            <a:r>
              <a:rPr lang="en-US" dirty="0" smtClean="0"/>
              <a:t> </a:t>
            </a:r>
            <a:r>
              <a:rPr lang="en-US" dirty="0" err="1" smtClean="0"/>
              <a:t>olmadığı</a:t>
            </a:r>
            <a:r>
              <a:rPr lang="en-US" dirty="0" smtClean="0"/>
              <a:t> </a:t>
            </a:r>
            <a:r>
              <a:rPr lang="en-US" dirty="0" err="1" smtClean="0"/>
              <a:t>kontrolü</a:t>
            </a:r>
            <a:r>
              <a:rPr lang="en-US" dirty="0" smtClean="0"/>
              <a:t> </a:t>
            </a:r>
            <a:r>
              <a:rPr lang="en-US" dirty="0" err="1" smtClean="0"/>
              <a:t>gerçekleştiriyoruz</a:t>
            </a:r>
            <a:r>
              <a:rPr lang="en-US" dirty="0" smtClean="0"/>
              <a:t>. </a:t>
            </a:r>
            <a:r>
              <a:rPr lang="en-US" dirty="0" err="1" smtClean="0"/>
              <a:t>Fotoğraflar</a:t>
            </a:r>
            <a:r>
              <a:rPr lang="en-US" dirty="0" smtClean="0"/>
              <a:t> </a:t>
            </a:r>
            <a:r>
              <a:rPr lang="en-US" dirty="0" err="1" smtClean="0"/>
              <a:t>belirlenmiş</a:t>
            </a:r>
            <a:r>
              <a:rPr lang="en-US" dirty="0" smtClean="0"/>
              <a:t> </a:t>
            </a:r>
            <a:r>
              <a:rPr lang="en-US" dirty="0" err="1" smtClean="0"/>
              <a:t>formatta</a:t>
            </a:r>
            <a:r>
              <a:rPr lang="en-US" dirty="0" smtClean="0"/>
              <a:t> (</a:t>
            </a:r>
            <a:r>
              <a:rPr lang="en-US" dirty="0" err="1" smtClean="0"/>
              <a:t>uzantıda</a:t>
            </a:r>
            <a:r>
              <a:rPr lang="en-US" dirty="0" smtClean="0"/>
              <a:t>) </a:t>
            </a:r>
            <a:r>
              <a:rPr lang="en-US" dirty="0" err="1" smtClean="0"/>
              <a:t>olması</a:t>
            </a:r>
            <a:r>
              <a:rPr lang="en-US" dirty="0" smtClean="0"/>
              <a:t> </a:t>
            </a:r>
            <a:r>
              <a:rPr lang="en-US" dirty="0" err="1" smtClean="0"/>
              <a:t>gerekmektedir</a:t>
            </a:r>
            <a:r>
              <a:rPr lang="en-US" dirty="0" smtClean="0"/>
              <a:t>. </a:t>
            </a:r>
            <a:r>
              <a:rPr lang="en-US" dirty="0" err="1" smtClean="0"/>
              <a:t>Bunun</a:t>
            </a:r>
            <a:r>
              <a:rPr lang="en-US" dirty="0" smtClean="0"/>
              <a:t> </a:t>
            </a:r>
            <a:r>
              <a:rPr lang="en-US" dirty="0" err="1" smtClean="0"/>
              <a:t>kontrolleri</a:t>
            </a:r>
            <a:r>
              <a:rPr lang="en-US" dirty="0" smtClean="0"/>
              <a:t> de </a:t>
            </a:r>
            <a:r>
              <a:rPr lang="en-US" dirty="0" err="1" smtClean="0"/>
              <a:t>yapılmaktadır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7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Admin Paneli 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fotografEkle.php</a:t>
            </a:r>
            <a:r>
              <a:rPr lang="en-US" dirty="0" smtClean="0"/>
              <a:t>;(2)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80" y="2627552"/>
            <a:ext cx="4440828" cy="3681808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15" y="2627552"/>
            <a:ext cx="4440829" cy="36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0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fotografEkle.php</a:t>
            </a:r>
            <a:r>
              <a:rPr lang="en-US" dirty="0" smtClean="0"/>
              <a:t>;(3)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80" y="2627552"/>
            <a:ext cx="4141570" cy="3904102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89" y="2627552"/>
            <a:ext cx="4141571" cy="39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40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fotografGuncelle.php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Dosyasıyla</a:t>
            </a:r>
            <a:r>
              <a:rPr lang="en-US" dirty="0" smtClean="0"/>
              <a:t> very </a:t>
            </a:r>
            <a:r>
              <a:rPr lang="en-US" dirty="0" err="1" smtClean="0"/>
              <a:t>tabanına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önceden</a:t>
            </a:r>
            <a:r>
              <a:rPr lang="en-US" dirty="0" smtClean="0"/>
              <a:t> </a:t>
            </a:r>
            <a:r>
              <a:rPr lang="en-US" dirty="0" err="1" smtClean="0"/>
              <a:t>eklenmiş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fotoğrafları</a:t>
            </a:r>
            <a:r>
              <a:rPr lang="en-US" dirty="0" smtClean="0"/>
              <a:t> admin </a:t>
            </a:r>
            <a:r>
              <a:rPr lang="en-US" dirty="0" err="1" smtClean="0"/>
              <a:t>panelinden</a:t>
            </a:r>
            <a:r>
              <a:rPr lang="en-US" dirty="0" smtClean="0"/>
              <a:t> </a:t>
            </a:r>
            <a:r>
              <a:rPr lang="en-US" dirty="0" err="1" smtClean="0"/>
              <a:t>düzenlenmesini</a:t>
            </a:r>
            <a:r>
              <a:rPr lang="en-US" dirty="0" smtClean="0"/>
              <a:t> </a:t>
            </a:r>
            <a:r>
              <a:rPr lang="en-US" dirty="0" err="1" smtClean="0"/>
              <a:t>sağlıyoruz</a:t>
            </a:r>
            <a:r>
              <a:rPr lang="en-US" dirty="0" smtClean="0"/>
              <a:t>.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2627552"/>
            <a:ext cx="4515643" cy="3607696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854" y="2627552"/>
            <a:ext cx="4515643" cy="360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01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fotografGuncelle.php</a:t>
            </a:r>
            <a:r>
              <a:rPr lang="en-US" dirty="0" smtClean="0"/>
              <a:t>;(2)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2551351"/>
            <a:ext cx="4566757" cy="372244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72" y="2551351"/>
            <a:ext cx="4553327" cy="372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en-US" dirty="0" smtClean="0"/>
          </a:p>
          <a:p>
            <a:r>
              <a:rPr lang="en-US" dirty="0" smtClean="0"/>
              <a:t>Web </a:t>
            </a:r>
            <a:r>
              <a:rPr lang="en-US" dirty="0" err="1" smtClean="0"/>
              <a:t>sitesi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en-US" dirty="0" smtClean="0"/>
          </a:p>
          <a:p>
            <a:r>
              <a:rPr lang="tr-TR" dirty="0" smtClean="0"/>
              <a:t>Sonuç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2" descr="Content Icon Png ,HD PNG . (+) Pictures - vhv.rs">
            <a:extLst>
              <a:ext uri="{FF2B5EF4-FFF2-40B4-BE49-F238E27FC236}">
                <a16:creationId xmlns:a16="http://schemas.microsoft.com/office/drawing/2014/main" id="{30C9555B-79E5-493C-91CF-6C37CB0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276" y="1534317"/>
            <a:ext cx="3983372" cy="2983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hlinkClick r:id="rId3"/>
            <a:extLst>
              <a:ext uri="{FF2B5EF4-FFF2-40B4-BE49-F238E27FC236}">
                <a16:creationId xmlns:a16="http://schemas.microsoft.com/office/drawing/2014/main" id="{5E0CEE4C-9B47-48D3-9C95-A5768F30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222" y="5153978"/>
            <a:ext cx="1778435" cy="1633526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6172CFBE-5876-4842-A283-B284E964BE1B}"/>
              </a:ext>
            </a:extLst>
          </p:cNvPr>
          <p:cNvSpPr/>
          <p:nvPr/>
        </p:nvSpPr>
        <p:spPr>
          <a:xfrm>
            <a:off x="9572776" y="6547199"/>
            <a:ext cx="255906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228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fotografGuncelle.php</a:t>
            </a:r>
            <a:r>
              <a:rPr lang="en-US" dirty="0" smtClean="0"/>
              <a:t>;(3)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325" y="2457168"/>
            <a:ext cx="672558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8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hakkimizda.php</a:t>
            </a:r>
            <a:r>
              <a:rPr lang="en-US" dirty="0" smtClean="0"/>
              <a:t>;</a:t>
            </a:r>
          </a:p>
          <a:p>
            <a:pPr algn="just"/>
            <a:r>
              <a:rPr lang="en-US" dirty="0" err="1"/>
              <a:t>Dosyasıyla</a:t>
            </a:r>
            <a:r>
              <a:rPr lang="en-US" dirty="0"/>
              <a:t> admin </a:t>
            </a:r>
            <a:r>
              <a:rPr lang="en-US" dirty="0" err="1"/>
              <a:t>panelindeki</a:t>
            </a:r>
            <a:r>
              <a:rPr lang="en-US" dirty="0"/>
              <a:t> </a:t>
            </a:r>
            <a:r>
              <a:rPr lang="en-US" dirty="0" err="1" smtClean="0"/>
              <a:t>hakkımızda</a:t>
            </a:r>
            <a:r>
              <a:rPr lang="en-US" dirty="0" smtClean="0"/>
              <a:t> </a:t>
            </a:r>
            <a:r>
              <a:rPr lang="en-US" dirty="0" err="1"/>
              <a:t>sayfamızı</a:t>
            </a:r>
            <a:r>
              <a:rPr lang="en-US" dirty="0"/>
              <a:t> </a:t>
            </a:r>
            <a:r>
              <a:rPr lang="en-US" dirty="0" err="1"/>
              <a:t>oluşturuyoruz</a:t>
            </a:r>
            <a:r>
              <a:rPr lang="en-US" dirty="0"/>
              <a:t>. </a:t>
            </a:r>
            <a:r>
              <a:rPr lang="en-US" dirty="0" err="1"/>
              <a:t>Sayfada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gereken</a:t>
            </a:r>
            <a:r>
              <a:rPr lang="en-US" dirty="0"/>
              <a:t> </a:t>
            </a:r>
            <a:r>
              <a:rPr lang="en-US" dirty="0" err="1"/>
              <a:t>butonları</a:t>
            </a:r>
            <a:r>
              <a:rPr lang="en-US" dirty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textboxları</a:t>
            </a:r>
            <a:r>
              <a:rPr lang="en-US" dirty="0" smtClean="0"/>
              <a:t> </a:t>
            </a:r>
            <a:r>
              <a:rPr lang="en-US" dirty="0" err="1" smtClean="0"/>
              <a:t>tasarlıyoruz</a:t>
            </a:r>
            <a:r>
              <a:rPr lang="en-US" dirty="0"/>
              <a:t>. </a:t>
            </a:r>
            <a:r>
              <a:rPr lang="en-US" dirty="0" err="1" smtClean="0"/>
              <a:t>Butonların</a:t>
            </a:r>
            <a:r>
              <a:rPr lang="en-US" dirty="0" smtClean="0"/>
              <a:t> </a:t>
            </a:r>
            <a:r>
              <a:rPr lang="en-US" dirty="0" err="1"/>
              <a:t>yönlendirmeleri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eylem</a:t>
            </a:r>
            <a:r>
              <a:rPr lang="en-US" dirty="0"/>
              <a:t> </a:t>
            </a:r>
            <a:r>
              <a:rPr lang="en-US" dirty="0" err="1"/>
              <a:t>komutları</a:t>
            </a:r>
            <a:r>
              <a:rPr lang="en-US" dirty="0"/>
              <a:t> </a:t>
            </a:r>
            <a:r>
              <a:rPr lang="en-US" dirty="0" err="1"/>
              <a:t>oluşturuyoruz</a:t>
            </a:r>
            <a:r>
              <a:rPr lang="en-US" dirty="0"/>
              <a:t>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85" y="2627552"/>
            <a:ext cx="4257948" cy="3906982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38" y="2627552"/>
            <a:ext cx="4257948" cy="390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27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Admin/</a:t>
            </a:r>
            <a:r>
              <a:rPr lang="en-US" dirty="0" err="1"/>
              <a:t>hakkimizda.php</a:t>
            </a:r>
            <a:r>
              <a:rPr lang="en-US" dirty="0" smtClean="0"/>
              <a:t>;(2)</a:t>
            </a:r>
            <a:endParaRPr lang="en-US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76" y="2452255"/>
            <a:ext cx="4266918" cy="3607724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1" y="2452254"/>
            <a:ext cx="4463934" cy="36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77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iletisim.php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Dosyasıyla</a:t>
            </a:r>
            <a:r>
              <a:rPr lang="en-US" dirty="0" smtClean="0"/>
              <a:t> web </a:t>
            </a:r>
            <a:r>
              <a:rPr lang="en-US" dirty="0" err="1" smtClean="0"/>
              <a:t>sitesinden</a:t>
            </a:r>
            <a:r>
              <a:rPr lang="en-US" dirty="0" smtClean="0"/>
              <a:t> admin </a:t>
            </a:r>
            <a:r>
              <a:rPr lang="en-US" dirty="0" err="1" smtClean="0"/>
              <a:t>paneline</a:t>
            </a:r>
            <a:r>
              <a:rPr lang="en-US" dirty="0" smtClean="0"/>
              <a:t> </a:t>
            </a:r>
            <a:r>
              <a:rPr lang="en-US" dirty="0" err="1" smtClean="0"/>
              <a:t>misafirlerden</a:t>
            </a:r>
            <a:r>
              <a:rPr lang="en-US" dirty="0" smtClean="0"/>
              <a:t> </a:t>
            </a:r>
            <a:r>
              <a:rPr lang="en-US" dirty="0" err="1" smtClean="0"/>
              <a:t>öneri</a:t>
            </a:r>
            <a:r>
              <a:rPr lang="en-US" dirty="0" smtClean="0"/>
              <a:t> </a:t>
            </a:r>
            <a:r>
              <a:rPr lang="en-US" dirty="0" err="1" smtClean="0"/>
              <a:t>şikaye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geri</a:t>
            </a:r>
            <a:r>
              <a:rPr lang="en-US" dirty="0" smtClean="0"/>
              <a:t> </a:t>
            </a:r>
            <a:r>
              <a:rPr lang="en-US" dirty="0" err="1" smtClean="0"/>
              <a:t>dönüşler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edebilmek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textboxlar</a:t>
            </a:r>
            <a:r>
              <a:rPr lang="en-US" dirty="0" smtClean="0"/>
              <a:t> </a:t>
            </a:r>
            <a:r>
              <a:rPr lang="en-US" dirty="0" err="1" smtClean="0"/>
              <a:t>oluşturuyoruz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2959331"/>
            <a:ext cx="8829948" cy="355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2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iletisim.php</a:t>
            </a:r>
            <a:r>
              <a:rPr lang="en-US" dirty="0" smtClean="0"/>
              <a:t>;(2)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2463946"/>
            <a:ext cx="4394954" cy="391091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36" y="2463945"/>
            <a:ext cx="4787597" cy="391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9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iletisim.php</a:t>
            </a:r>
            <a:r>
              <a:rPr lang="en-US" dirty="0" smtClean="0"/>
              <a:t>;(3)</a:t>
            </a:r>
            <a:endParaRPr lang="en-US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2119742"/>
            <a:ext cx="4467311" cy="4199439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414" y="2119741"/>
            <a:ext cx="4467311" cy="41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99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iletisim.php</a:t>
            </a:r>
            <a:r>
              <a:rPr lang="en-US" dirty="0" smtClean="0"/>
              <a:t>;(4)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40" y="2161454"/>
            <a:ext cx="6997628" cy="44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26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index.php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Dosyasıyla</a:t>
            </a:r>
            <a:r>
              <a:rPr lang="en-US" dirty="0" smtClean="0"/>
              <a:t> admin </a:t>
            </a:r>
            <a:r>
              <a:rPr lang="en-US" dirty="0" err="1" smtClean="0"/>
              <a:t>panelimizdeki</a:t>
            </a:r>
            <a:r>
              <a:rPr lang="en-US" dirty="0" smtClean="0"/>
              <a:t> </a:t>
            </a:r>
            <a:r>
              <a:rPr lang="en-US" dirty="0" err="1" smtClean="0"/>
              <a:t>ana</a:t>
            </a:r>
            <a:r>
              <a:rPr lang="en-US" dirty="0" smtClean="0"/>
              <a:t> </a:t>
            </a:r>
            <a:r>
              <a:rPr lang="en-US" dirty="0" err="1" smtClean="0"/>
              <a:t>sayfamızı</a:t>
            </a:r>
            <a:r>
              <a:rPr lang="en-US" dirty="0" smtClean="0"/>
              <a:t> </a:t>
            </a:r>
            <a:r>
              <a:rPr lang="en-US" dirty="0" err="1" smtClean="0"/>
              <a:t>oluşturuyoruz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tabanına</a:t>
            </a:r>
            <a:r>
              <a:rPr lang="en-US" dirty="0" smtClean="0"/>
              <a:t> </a:t>
            </a:r>
            <a:r>
              <a:rPr lang="en-US" dirty="0" err="1" smtClean="0"/>
              <a:t>bağlıyoruz</a:t>
            </a:r>
            <a:r>
              <a:rPr lang="en-US" dirty="0" smtClean="0"/>
              <a:t>. </a:t>
            </a:r>
            <a:r>
              <a:rPr lang="en-US" dirty="0" err="1" smtClean="0"/>
              <a:t>Butonlarımızı</a:t>
            </a:r>
            <a:r>
              <a:rPr lang="en-US" dirty="0" smtClean="0"/>
              <a:t> </a:t>
            </a:r>
            <a:r>
              <a:rPr lang="en-US" dirty="0" err="1" smtClean="0"/>
              <a:t>textboxlarımızı</a:t>
            </a:r>
            <a:r>
              <a:rPr lang="en-US" dirty="0" smtClean="0"/>
              <a:t> </a:t>
            </a:r>
            <a:r>
              <a:rPr lang="en-US" dirty="0" err="1" smtClean="0"/>
              <a:t>oluştuyoruz</a:t>
            </a:r>
            <a:r>
              <a:rPr lang="en-US" dirty="0" smtClean="0"/>
              <a:t>. Ana </a:t>
            </a:r>
            <a:r>
              <a:rPr lang="en-US" dirty="0" err="1" smtClean="0"/>
              <a:t>sayfa</a:t>
            </a:r>
            <a:r>
              <a:rPr lang="en-US" dirty="0" smtClean="0"/>
              <a:t> </a:t>
            </a:r>
            <a:r>
              <a:rPr lang="en-US" dirty="0" err="1" smtClean="0"/>
              <a:t>üzerindeki</a:t>
            </a:r>
            <a:r>
              <a:rPr lang="en-US" dirty="0" smtClean="0"/>
              <a:t> </a:t>
            </a:r>
            <a:r>
              <a:rPr lang="en-US" dirty="0" err="1" smtClean="0"/>
              <a:t>yapmak</a:t>
            </a:r>
            <a:r>
              <a:rPr lang="en-US" dirty="0" smtClean="0"/>
              <a:t> </a:t>
            </a:r>
            <a:r>
              <a:rPr lang="en-US" dirty="0" err="1" smtClean="0"/>
              <a:t>istediğimiz</a:t>
            </a:r>
            <a:r>
              <a:rPr lang="en-US" dirty="0" smtClean="0"/>
              <a:t> </a:t>
            </a:r>
            <a:r>
              <a:rPr lang="en-US" dirty="0" err="1" smtClean="0"/>
              <a:t>değişikllikler</a:t>
            </a:r>
            <a:r>
              <a:rPr lang="en-US" dirty="0" smtClean="0"/>
              <a:t> </a:t>
            </a:r>
            <a:r>
              <a:rPr lang="en-US" dirty="0" err="1" smtClean="0"/>
              <a:t>önce</a:t>
            </a:r>
            <a:r>
              <a:rPr lang="en-US" dirty="0" smtClean="0"/>
              <a:t> </a:t>
            </a:r>
            <a:r>
              <a:rPr lang="en-US" dirty="0" err="1" smtClean="0"/>
              <a:t>burda</a:t>
            </a:r>
            <a:r>
              <a:rPr lang="en-US" dirty="0" smtClean="0"/>
              <a:t> </a:t>
            </a:r>
            <a:r>
              <a:rPr lang="en-US" dirty="0" err="1" smtClean="0"/>
              <a:t>yapılabilir</a:t>
            </a:r>
            <a:r>
              <a:rPr lang="en-US" dirty="0" smtClean="0"/>
              <a:t> burden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tabanına</a:t>
            </a:r>
            <a:r>
              <a:rPr lang="en-US" dirty="0" smtClean="0"/>
              <a:t> </a:t>
            </a:r>
            <a:r>
              <a:rPr lang="en-US" dirty="0" err="1" smtClean="0"/>
              <a:t>gider</a:t>
            </a:r>
            <a:r>
              <a:rPr lang="en-US" dirty="0" smtClean="0"/>
              <a:t> </a:t>
            </a:r>
            <a:r>
              <a:rPr lang="en-US" dirty="0" err="1" smtClean="0"/>
              <a:t>misafirlerin</a:t>
            </a:r>
            <a:r>
              <a:rPr lang="en-US" dirty="0" smtClean="0"/>
              <a:t> </a:t>
            </a:r>
            <a:r>
              <a:rPr lang="en-US" dirty="0" err="1" smtClean="0"/>
              <a:t>gördüğü</a:t>
            </a:r>
            <a:r>
              <a:rPr lang="en-US" dirty="0" smtClean="0"/>
              <a:t> </a:t>
            </a:r>
            <a:r>
              <a:rPr lang="en-US" dirty="0" err="1" smtClean="0"/>
              <a:t>ana</a:t>
            </a:r>
            <a:r>
              <a:rPr lang="en-US" dirty="0" smtClean="0"/>
              <a:t> </a:t>
            </a:r>
            <a:r>
              <a:rPr lang="en-US" dirty="0" err="1" smtClean="0"/>
              <a:t>sayfaya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tabanından</a:t>
            </a:r>
            <a:r>
              <a:rPr lang="en-US" dirty="0" smtClean="0"/>
              <a:t> </a:t>
            </a:r>
            <a:r>
              <a:rPr lang="en-US" dirty="0" err="1" smtClean="0"/>
              <a:t>aktarılır</a:t>
            </a:r>
            <a:r>
              <a:rPr lang="en-US" dirty="0" smtClean="0"/>
              <a:t>.  </a:t>
            </a:r>
            <a:endParaRPr lang="en-US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64" y="3100988"/>
            <a:ext cx="4100198" cy="3637414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897" y="3100988"/>
            <a:ext cx="4100198" cy="36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2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index.php</a:t>
            </a:r>
            <a:r>
              <a:rPr lang="en-US" dirty="0" smtClean="0"/>
              <a:t>;(2)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2532303"/>
            <a:ext cx="4751258" cy="3883368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836" y="2532303"/>
            <a:ext cx="4953289" cy="38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30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login.php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Dosyasıyla</a:t>
            </a:r>
            <a:r>
              <a:rPr lang="en-US" dirty="0" smtClean="0"/>
              <a:t> </a:t>
            </a:r>
            <a:r>
              <a:rPr lang="en-US" dirty="0" err="1" smtClean="0"/>
              <a:t>giriş</a:t>
            </a:r>
            <a:r>
              <a:rPr lang="en-US" dirty="0" smtClean="0"/>
              <a:t> </a:t>
            </a:r>
            <a:r>
              <a:rPr lang="en-US" dirty="0" err="1" smtClean="0"/>
              <a:t>yapmak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gerekli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/>
              <a:t> </a:t>
            </a:r>
            <a:r>
              <a:rPr lang="en-US" dirty="0" err="1" smtClean="0"/>
              <a:t>bilgilerin</a:t>
            </a:r>
            <a:r>
              <a:rPr lang="en-US" dirty="0" smtClean="0"/>
              <a:t> </a:t>
            </a:r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olup</a:t>
            </a:r>
            <a:r>
              <a:rPr lang="en-US" dirty="0" smtClean="0"/>
              <a:t> </a:t>
            </a:r>
            <a:r>
              <a:rPr lang="en-US" dirty="0" err="1" smtClean="0"/>
              <a:t>olmadığını</a:t>
            </a:r>
            <a:r>
              <a:rPr lang="en-US" dirty="0" smtClean="0"/>
              <a:t>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ediyoruz</a:t>
            </a:r>
            <a:r>
              <a:rPr lang="en-US" dirty="0" smtClean="0"/>
              <a:t>. </a:t>
            </a:r>
            <a:r>
              <a:rPr lang="en-US" dirty="0" err="1" smtClean="0"/>
              <a:t>Eğer</a:t>
            </a:r>
            <a:r>
              <a:rPr lang="en-US" dirty="0" smtClean="0"/>
              <a:t> </a:t>
            </a:r>
            <a:r>
              <a:rPr lang="en-US" dirty="0" err="1" smtClean="0"/>
              <a:t>girdiğimiz</a:t>
            </a:r>
            <a:r>
              <a:rPr lang="en-US" dirty="0" smtClean="0"/>
              <a:t> </a:t>
            </a:r>
            <a:r>
              <a:rPr lang="en-US" dirty="0" err="1" smtClean="0"/>
              <a:t>bilgiler</a:t>
            </a:r>
            <a:r>
              <a:rPr lang="en-US" dirty="0" smtClean="0"/>
              <a:t> </a:t>
            </a:r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ise</a:t>
            </a:r>
            <a:r>
              <a:rPr lang="en-US" dirty="0" smtClean="0"/>
              <a:t> </a:t>
            </a:r>
            <a:r>
              <a:rPr lang="en-US" dirty="0" err="1" smtClean="0"/>
              <a:t>bizi</a:t>
            </a:r>
            <a:r>
              <a:rPr lang="en-US" dirty="0" smtClean="0"/>
              <a:t> admin/</a:t>
            </a:r>
            <a:r>
              <a:rPr lang="en-US" dirty="0" err="1" smtClean="0"/>
              <a:t>index.php</a:t>
            </a:r>
            <a:r>
              <a:rPr lang="en-US" dirty="0" smtClean="0"/>
              <a:t> </a:t>
            </a:r>
            <a:r>
              <a:rPr lang="en-US" dirty="0" err="1" smtClean="0"/>
              <a:t>sayfasına</a:t>
            </a:r>
            <a:r>
              <a:rPr lang="en-US" dirty="0" smtClean="0"/>
              <a:t> </a:t>
            </a:r>
            <a:r>
              <a:rPr lang="en-US" dirty="0" err="1" smtClean="0"/>
              <a:t>yönlendiriyor</a:t>
            </a:r>
            <a:r>
              <a:rPr lang="en-US" dirty="0" smtClean="0"/>
              <a:t>. </a:t>
            </a:r>
            <a:r>
              <a:rPr lang="en-US" dirty="0" err="1" smtClean="0"/>
              <a:t>Eğer</a:t>
            </a:r>
            <a:r>
              <a:rPr lang="en-US" dirty="0" smtClean="0"/>
              <a:t> </a:t>
            </a:r>
            <a:r>
              <a:rPr lang="en-US" dirty="0" err="1" smtClean="0"/>
              <a:t>bilgiler</a:t>
            </a:r>
            <a:r>
              <a:rPr lang="en-US" dirty="0" smtClean="0"/>
              <a:t> </a:t>
            </a:r>
            <a:r>
              <a:rPr lang="en-US" dirty="0" err="1" smtClean="0"/>
              <a:t>yanlış</a:t>
            </a:r>
            <a:r>
              <a:rPr lang="en-US" dirty="0" smtClean="0"/>
              <a:t> </a:t>
            </a:r>
            <a:r>
              <a:rPr lang="en-US" dirty="0" err="1" smtClean="0"/>
              <a:t>ise</a:t>
            </a:r>
            <a:r>
              <a:rPr lang="en-US" dirty="0" smtClean="0"/>
              <a:t> </a:t>
            </a:r>
            <a:r>
              <a:rPr lang="en-US" dirty="0" err="1" smtClean="0"/>
              <a:t>uyarı</a:t>
            </a:r>
            <a:r>
              <a:rPr lang="en-US" dirty="0" smtClean="0"/>
              <a:t> </a:t>
            </a:r>
            <a:r>
              <a:rPr lang="en-US" dirty="0" err="1" smtClean="0"/>
              <a:t>verdiriyoruz</a:t>
            </a:r>
            <a:r>
              <a:rPr lang="en-US" dirty="0" smtClean="0"/>
              <a:t>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78" y="2627552"/>
            <a:ext cx="4255121" cy="410244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278" y="2627551"/>
            <a:ext cx="4464671" cy="410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5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1"/>
            <a:ext cx="7856837" cy="154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Admin/</a:t>
            </a:r>
            <a:r>
              <a:rPr lang="en-US" dirty="0" err="1" smtClean="0"/>
              <a:t>inc</a:t>
            </a:r>
            <a:r>
              <a:rPr lang="en-US" dirty="0" smtClean="0"/>
              <a:t>/</a:t>
            </a:r>
            <a:r>
              <a:rPr lang="en-US" dirty="0" err="1" smtClean="0"/>
              <a:t>Bağlan.php</a:t>
            </a:r>
            <a:r>
              <a:rPr lang="en-US" dirty="0" smtClean="0"/>
              <a:t>; </a:t>
            </a:r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osyasıyla</a:t>
            </a:r>
            <a:r>
              <a:rPr lang="en-US" dirty="0" smtClean="0"/>
              <a:t> </a:t>
            </a:r>
            <a:r>
              <a:rPr lang="en-US" dirty="0" err="1" smtClean="0"/>
              <a:t>veritabanı</a:t>
            </a:r>
            <a:r>
              <a:rPr lang="en-US" dirty="0" smtClean="0"/>
              <a:t> </a:t>
            </a:r>
            <a:r>
              <a:rPr lang="en-US" dirty="0" err="1" smtClean="0"/>
              <a:t>bilgilerimizi</a:t>
            </a:r>
            <a:r>
              <a:rPr lang="en-US" dirty="0" smtClean="0"/>
              <a:t>, </a:t>
            </a:r>
            <a:r>
              <a:rPr lang="en-US" dirty="0" err="1" smtClean="0"/>
              <a:t>kullanıcı</a:t>
            </a:r>
            <a:r>
              <a:rPr lang="en-US" dirty="0" smtClean="0"/>
              <a:t> </a:t>
            </a:r>
            <a:r>
              <a:rPr lang="en-US" dirty="0" err="1" smtClean="0"/>
              <a:t>adı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şifre</a:t>
            </a:r>
            <a:r>
              <a:rPr lang="en-US" dirty="0" smtClean="0"/>
              <a:t> </a:t>
            </a:r>
            <a:r>
              <a:rPr lang="en-US" dirty="0" err="1" smtClean="0"/>
              <a:t>girerek</a:t>
            </a:r>
            <a:r>
              <a:rPr lang="en-US" dirty="0" smtClean="0"/>
              <a:t> </a:t>
            </a:r>
            <a:r>
              <a:rPr lang="en-US" dirty="0" err="1" smtClean="0"/>
              <a:t>veritabanı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site </a:t>
            </a:r>
            <a:r>
              <a:rPr lang="en-US" dirty="0" err="1" smtClean="0"/>
              <a:t>arasındaki</a:t>
            </a:r>
            <a:r>
              <a:rPr lang="en-US" dirty="0" smtClean="0"/>
              <a:t> </a:t>
            </a:r>
            <a:r>
              <a:rPr lang="en-US" dirty="0" err="1" smtClean="0"/>
              <a:t>bağlantıyı</a:t>
            </a:r>
            <a:r>
              <a:rPr lang="en-US" dirty="0" smtClean="0"/>
              <a:t> </a:t>
            </a:r>
            <a:r>
              <a:rPr lang="en-US" dirty="0" err="1" smtClean="0"/>
              <a:t>kurmuş</a:t>
            </a:r>
            <a:r>
              <a:rPr lang="en-US" dirty="0" smtClean="0"/>
              <a:t> </a:t>
            </a:r>
            <a:r>
              <a:rPr lang="en-US" dirty="0" err="1" smtClean="0"/>
              <a:t>oluyoruz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66" y="3286901"/>
            <a:ext cx="9059539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4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login.php</a:t>
            </a:r>
            <a:r>
              <a:rPr lang="en-US" dirty="0" smtClean="0"/>
              <a:t>;(2)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2057398"/>
            <a:ext cx="4574871" cy="454439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38" y="2057399"/>
            <a:ext cx="4560687" cy="45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97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06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Admin/</a:t>
            </a:r>
            <a:r>
              <a:rPr lang="en-US" dirty="0" err="1" smtClean="0"/>
              <a:t>logout.php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Dosyasıyla</a:t>
            </a:r>
            <a:r>
              <a:rPr lang="en-US" dirty="0" smtClean="0"/>
              <a:t> admin </a:t>
            </a:r>
            <a:r>
              <a:rPr lang="en-US" dirty="0" err="1" smtClean="0"/>
              <a:t>panelinden</a:t>
            </a:r>
            <a:r>
              <a:rPr lang="en-US" dirty="0" smtClean="0"/>
              <a:t> </a:t>
            </a:r>
            <a:r>
              <a:rPr lang="en-US" dirty="0" err="1" smtClean="0"/>
              <a:t>çıkış</a:t>
            </a:r>
            <a:r>
              <a:rPr lang="en-US" dirty="0" smtClean="0"/>
              <a:t> </a:t>
            </a:r>
            <a:r>
              <a:rPr lang="en-US" dirty="0" err="1" smtClean="0"/>
              <a:t>yapıyoruz</a:t>
            </a:r>
            <a:r>
              <a:rPr lang="en-US" dirty="0" smtClean="0"/>
              <a:t>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06" y="3295511"/>
            <a:ext cx="7249537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13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Web </a:t>
            </a:r>
            <a:r>
              <a:rPr lang="en-US" dirty="0" err="1" smtClean="0"/>
              <a:t>Sitesi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789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fotograf.php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Dosyasıyla</a:t>
            </a:r>
            <a:r>
              <a:rPr lang="en-US" dirty="0" smtClean="0"/>
              <a:t> web </a:t>
            </a:r>
            <a:r>
              <a:rPr lang="en-US" dirty="0" err="1" smtClean="0"/>
              <a:t>sitenin</a:t>
            </a:r>
            <a:r>
              <a:rPr lang="en-US" dirty="0" smtClean="0"/>
              <a:t> </a:t>
            </a:r>
            <a:r>
              <a:rPr lang="en-US" dirty="0" err="1" smtClean="0"/>
              <a:t>fotoğrafları</a:t>
            </a:r>
            <a:r>
              <a:rPr lang="en-US" dirty="0" smtClean="0"/>
              <a:t> </a:t>
            </a:r>
            <a:r>
              <a:rPr lang="en-US" dirty="0" err="1" smtClean="0"/>
              <a:t>kısmını</a:t>
            </a:r>
            <a:r>
              <a:rPr lang="en-US" dirty="0" smtClean="0"/>
              <a:t> </a:t>
            </a:r>
            <a:r>
              <a:rPr lang="en-US" dirty="0" err="1" smtClean="0"/>
              <a:t>oluşturuyoruz</a:t>
            </a:r>
            <a:r>
              <a:rPr lang="en-US" dirty="0" smtClean="0"/>
              <a:t>. </a:t>
            </a:r>
            <a:r>
              <a:rPr lang="en-US" dirty="0" err="1" smtClean="0"/>
              <a:t>Sayfada</a:t>
            </a:r>
            <a:r>
              <a:rPr lang="en-US" dirty="0" smtClean="0"/>
              <a:t> </a:t>
            </a:r>
            <a:r>
              <a:rPr lang="en-US" dirty="0" err="1" smtClean="0"/>
              <a:t>gözükmesi</a:t>
            </a:r>
            <a:r>
              <a:rPr lang="en-US" dirty="0" smtClean="0"/>
              <a:t> </a:t>
            </a:r>
            <a:r>
              <a:rPr lang="en-US" dirty="0" err="1" smtClean="0"/>
              <a:t>gereken</a:t>
            </a:r>
            <a:r>
              <a:rPr lang="en-US" dirty="0" smtClean="0"/>
              <a:t> </a:t>
            </a:r>
            <a:r>
              <a:rPr lang="en-US" dirty="0" err="1" smtClean="0"/>
              <a:t>çıktıları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tabanına</a:t>
            </a:r>
            <a:r>
              <a:rPr lang="en-US" dirty="0" smtClean="0"/>
              <a:t> </a:t>
            </a:r>
            <a:r>
              <a:rPr lang="en-US" dirty="0" err="1" smtClean="0"/>
              <a:t>bağlanarak</a:t>
            </a:r>
            <a:r>
              <a:rPr lang="en-US" dirty="0" smtClean="0"/>
              <a:t> </a:t>
            </a:r>
            <a:r>
              <a:rPr lang="en-US" dirty="0" err="1" smtClean="0"/>
              <a:t>gösteriyoruz</a:t>
            </a:r>
            <a:r>
              <a:rPr lang="en-US" dirty="0" smtClean="0"/>
              <a:t>.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59" y="2627552"/>
            <a:ext cx="6713542" cy="38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86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Web </a:t>
            </a:r>
            <a:r>
              <a:rPr lang="en-US" dirty="0" err="1" smtClean="0"/>
              <a:t>Sitesi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789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hakkımızda.php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Dosyasıyla</a:t>
            </a:r>
            <a:r>
              <a:rPr lang="en-US" dirty="0" smtClean="0"/>
              <a:t> web </a:t>
            </a:r>
            <a:r>
              <a:rPr lang="en-US" dirty="0" err="1" smtClean="0"/>
              <a:t>sitenin</a:t>
            </a:r>
            <a:r>
              <a:rPr lang="en-US" dirty="0" smtClean="0"/>
              <a:t> </a:t>
            </a:r>
            <a:r>
              <a:rPr lang="en-US" dirty="0" err="1" smtClean="0"/>
              <a:t>hakkımızda</a:t>
            </a:r>
            <a:r>
              <a:rPr lang="en-US" dirty="0" smtClean="0"/>
              <a:t> </a:t>
            </a:r>
            <a:r>
              <a:rPr lang="en-US" dirty="0" err="1" smtClean="0"/>
              <a:t>kısmını</a:t>
            </a:r>
            <a:r>
              <a:rPr lang="en-US" dirty="0" smtClean="0"/>
              <a:t> </a:t>
            </a:r>
            <a:r>
              <a:rPr lang="en-US" dirty="0" err="1" smtClean="0"/>
              <a:t>oluşturuyoruz</a:t>
            </a:r>
            <a:r>
              <a:rPr lang="en-US" dirty="0" smtClean="0"/>
              <a:t>. </a:t>
            </a:r>
            <a:r>
              <a:rPr lang="en-US" dirty="0" err="1" smtClean="0"/>
              <a:t>Sayfada</a:t>
            </a:r>
            <a:r>
              <a:rPr lang="en-US" dirty="0" smtClean="0"/>
              <a:t> </a:t>
            </a:r>
            <a:r>
              <a:rPr lang="en-US" dirty="0" err="1" smtClean="0"/>
              <a:t>gözükmesi</a:t>
            </a:r>
            <a:r>
              <a:rPr lang="en-US" dirty="0" smtClean="0"/>
              <a:t> </a:t>
            </a:r>
            <a:r>
              <a:rPr lang="en-US" dirty="0" err="1" smtClean="0"/>
              <a:t>gereken</a:t>
            </a:r>
            <a:r>
              <a:rPr lang="en-US" dirty="0" smtClean="0"/>
              <a:t> </a:t>
            </a:r>
            <a:r>
              <a:rPr lang="en-US" dirty="0" err="1" smtClean="0"/>
              <a:t>çıktıları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tabanına</a:t>
            </a:r>
            <a:r>
              <a:rPr lang="en-US" dirty="0" smtClean="0"/>
              <a:t> </a:t>
            </a:r>
            <a:r>
              <a:rPr lang="en-US" dirty="0" err="1" smtClean="0"/>
              <a:t>bağlanarak</a:t>
            </a:r>
            <a:r>
              <a:rPr lang="en-US" dirty="0" smtClean="0"/>
              <a:t> </a:t>
            </a:r>
            <a:r>
              <a:rPr lang="en-US" dirty="0" err="1" smtClean="0"/>
              <a:t>gösteriyoruz</a:t>
            </a:r>
            <a:r>
              <a:rPr lang="en-US" dirty="0" smtClean="0"/>
              <a:t>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4" y="2376996"/>
            <a:ext cx="4620259" cy="430061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4" y="2376996"/>
            <a:ext cx="4620259" cy="4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92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Web </a:t>
            </a:r>
            <a:r>
              <a:rPr lang="en-US" dirty="0" err="1" smtClean="0"/>
              <a:t>Sitesi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789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iletisim.php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Dosyasıyla</a:t>
            </a:r>
            <a:r>
              <a:rPr lang="en-US" dirty="0" smtClean="0"/>
              <a:t> web </a:t>
            </a:r>
            <a:r>
              <a:rPr lang="en-US" dirty="0" err="1" smtClean="0"/>
              <a:t>sitenin</a:t>
            </a:r>
            <a:r>
              <a:rPr lang="en-US" dirty="0" smtClean="0"/>
              <a:t> </a:t>
            </a:r>
            <a:r>
              <a:rPr lang="en-US" dirty="0" err="1" smtClean="0"/>
              <a:t>iletişim</a:t>
            </a:r>
            <a:r>
              <a:rPr lang="en-US" dirty="0" smtClean="0"/>
              <a:t> </a:t>
            </a:r>
            <a:r>
              <a:rPr lang="en-US" dirty="0" err="1" smtClean="0"/>
              <a:t>kısmını</a:t>
            </a:r>
            <a:r>
              <a:rPr lang="en-US" dirty="0" smtClean="0"/>
              <a:t> </a:t>
            </a:r>
            <a:r>
              <a:rPr lang="en-US" dirty="0" err="1" smtClean="0"/>
              <a:t>oluşturuyoruz</a:t>
            </a:r>
            <a:r>
              <a:rPr lang="en-US" dirty="0" smtClean="0"/>
              <a:t>. </a:t>
            </a:r>
            <a:r>
              <a:rPr lang="en-US" dirty="0" err="1" smtClean="0"/>
              <a:t>Sayfada</a:t>
            </a:r>
            <a:r>
              <a:rPr lang="en-US" dirty="0" smtClean="0"/>
              <a:t> </a:t>
            </a:r>
            <a:r>
              <a:rPr lang="en-US" dirty="0" err="1" smtClean="0"/>
              <a:t>gözükmesi</a:t>
            </a:r>
            <a:r>
              <a:rPr lang="en-US" dirty="0" smtClean="0"/>
              <a:t> </a:t>
            </a:r>
            <a:r>
              <a:rPr lang="en-US" dirty="0" err="1" smtClean="0"/>
              <a:t>gereken</a:t>
            </a:r>
            <a:r>
              <a:rPr lang="en-US" dirty="0" smtClean="0"/>
              <a:t> </a:t>
            </a:r>
            <a:r>
              <a:rPr lang="en-US" dirty="0" err="1" smtClean="0"/>
              <a:t>çıktıları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tabanına</a:t>
            </a:r>
            <a:r>
              <a:rPr lang="en-US" dirty="0" smtClean="0"/>
              <a:t> </a:t>
            </a:r>
            <a:r>
              <a:rPr lang="en-US" dirty="0" err="1" smtClean="0"/>
              <a:t>bağlanarak</a:t>
            </a:r>
            <a:r>
              <a:rPr lang="en-US" dirty="0" smtClean="0"/>
              <a:t> </a:t>
            </a:r>
            <a:r>
              <a:rPr lang="en-US" dirty="0" err="1" smtClean="0"/>
              <a:t>gösteriyoruz</a:t>
            </a:r>
            <a:r>
              <a:rPr lang="en-US" dirty="0" smtClean="0"/>
              <a:t>.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2533648"/>
            <a:ext cx="4567875" cy="407726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400" y="2533648"/>
            <a:ext cx="5356862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Web </a:t>
            </a:r>
            <a:r>
              <a:rPr lang="en-US" dirty="0" err="1" smtClean="0"/>
              <a:t>Sitesi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078182" y="1346662"/>
            <a:ext cx="8789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index.php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Dosyasıyla</a:t>
            </a:r>
            <a:r>
              <a:rPr lang="en-US" dirty="0" smtClean="0"/>
              <a:t> web </a:t>
            </a:r>
            <a:r>
              <a:rPr lang="en-US" dirty="0" err="1" smtClean="0"/>
              <a:t>sitenin</a:t>
            </a:r>
            <a:r>
              <a:rPr lang="en-US" dirty="0" smtClean="0"/>
              <a:t> </a:t>
            </a:r>
            <a:r>
              <a:rPr lang="en-US" dirty="0" err="1" smtClean="0"/>
              <a:t>ana</a:t>
            </a:r>
            <a:r>
              <a:rPr lang="en-US" dirty="0" smtClean="0"/>
              <a:t> </a:t>
            </a:r>
            <a:r>
              <a:rPr lang="en-US" dirty="0" err="1" smtClean="0"/>
              <a:t>sayfa</a:t>
            </a:r>
            <a:r>
              <a:rPr lang="en-US" dirty="0" smtClean="0"/>
              <a:t> </a:t>
            </a:r>
            <a:r>
              <a:rPr lang="en-US" dirty="0" err="1" smtClean="0"/>
              <a:t>kısmını</a:t>
            </a:r>
            <a:r>
              <a:rPr lang="en-US" dirty="0" smtClean="0"/>
              <a:t> </a:t>
            </a:r>
            <a:r>
              <a:rPr lang="en-US" dirty="0" err="1" smtClean="0"/>
              <a:t>oluşturuyoruz</a:t>
            </a:r>
            <a:r>
              <a:rPr lang="en-US" dirty="0" smtClean="0"/>
              <a:t>. </a:t>
            </a:r>
            <a:r>
              <a:rPr lang="en-US" dirty="0" err="1" smtClean="0"/>
              <a:t>Sayfada</a:t>
            </a:r>
            <a:r>
              <a:rPr lang="en-US" dirty="0" smtClean="0"/>
              <a:t> </a:t>
            </a:r>
            <a:r>
              <a:rPr lang="en-US" dirty="0" err="1" smtClean="0"/>
              <a:t>gözükmesi</a:t>
            </a:r>
            <a:r>
              <a:rPr lang="en-US" dirty="0" smtClean="0"/>
              <a:t> </a:t>
            </a:r>
            <a:r>
              <a:rPr lang="en-US" dirty="0" err="1" smtClean="0"/>
              <a:t>gereken</a:t>
            </a:r>
            <a:r>
              <a:rPr lang="en-US" dirty="0" smtClean="0"/>
              <a:t> </a:t>
            </a:r>
            <a:r>
              <a:rPr lang="en-US" dirty="0" err="1" smtClean="0"/>
              <a:t>çıktıları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tabanına</a:t>
            </a:r>
            <a:r>
              <a:rPr lang="en-US" dirty="0" smtClean="0"/>
              <a:t> </a:t>
            </a:r>
            <a:r>
              <a:rPr lang="en-US" dirty="0" err="1" smtClean="0"/>
              <a:t>bağlanarak</a:t>
            </a:r>
            <a:r>
              <a:rPr lang="en-US" dirty="0" smtClean="0"/>
              <a:t> </a:t>
            </a:r>
            <a:r>
              <a:rPr lang="en-US" dirty="0" err="1" smtClean="0"/>
              <a:t>gösteriyoruz</a:t>
            </a:r>
            <a:r>
              <a:rPr lang="en-US" dirty="0" smtClean="0"/>
              <a:t>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56" y="2443221"/>
            <a:ext cx="8237393" cy="420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03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Sonuç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875" y="1264555"/>
            <a:ext cx="7658100" cy="2352675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/>
              <a:t>Sonuç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web </a:t>
            </a:r>
            <a:r>
              <a:rPr lang="en-US" dirty="0" err="1" smtClean="0"/>
              <a:t>sitesi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admin </a:t>
            </a:r>
            <a:r>
              <a:rPr lang="en-US" dirty="0" err="1" smtClean="0"/>
              <a:t>panelimizi</a:t>
            </a:r>
            <a:r>
              <a:rPr lang="en-US" dirty="0" smtClean="0"/>
              <a:t> </a:t>
            </a:r>
            <a:r>
              <a:rPr lang="en-US" dirty="0" err="1" smtClean="0"/>
              <a:t>oluşturmuş</a:t>
            </a:r>
            <a:r>
              <a:rPr lang="en-US" dirty="0" smtClean="0"/>
              <a:t> </a:t>
            </a:r>
            <a:r>
              <a:rPr lang="en-US" dirty="0" err="1" smtClean="0"/>
              <a:t>olduk</a:t>
            </a:r>
            <a:r>
              <a:rPr lang="en-US" dirty="0" smtClean="0"/>
              <a:t>. Web </a:t>
            </a:r>
            <a:r>
              <a:rPr lang="en-US" dirty="0" err="1" smtClean="0"/>
              <a:t>sitemiz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admin </a:t>
            </a:r>
            <a:r>
              <a:rPr lang="en-US" dirty="0" err="1" smtClean="0"/>
              <a:t>panelimiz</a:t>
            </a:r>
            <a:r>
              <a:rPr lang="en-US" dirty="0" smtClean="0"/>
              <a:t> </a:t>
            </a:r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başarıyla</a:t>
            </a:r>
            <a:r>
              <a:rPr lang="en-US" dirty="0" smtClean="0"/>
              <a:t> </a:t>
            </a:r>
            <a:r>
              <a:rPr lang="en-US" dirty="0" err="1" smtClean="0"/>
              <a:t>çalışmaktadır</a:t>
            </a:r>
            <a:r>
              <a:rPr lang="en-US" dirty="0" smtClean="0"/>
              <a:t>.</a:t>
            </a:r>
            <a:r>
              <a:rPr lang="en-US" dirty="0"/>
              <a:t> 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5" y="2545444"/>
            <a:ext cx="5246800" cy="38195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55" y="2545444"/>
            <a:ext cx="52468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8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6003453" y="5057069"/>
            <a:ext cx="5972961" cy="169318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</p:spPr>
        <p:txBody>
          <a:bodyPr>
            <a:normAutofit fontScale="90000"/>
          </a:bodyPr>
          <a:lstStyle/>
          <a:p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351598" y="5158863"/>
            <a:ext cx="5499078" cy="14895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 : </a:t>
            </a:r>
            <a:r>
              <a:rPr lang="en-US" b="1" dirty="0" err="1" smtClean="0">
                <a:solidFill>
                  <a:schemeClr val="tx1"/>
                </a:solidFill>
              </a:rPr>
              <a:t>Semih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Türksever</a:t>
            </a:r>
            <a:r>
              <a:rPr lang="tr-TR" b="1" dirty="0">
                <a:solidFill>
                  <a:schemeClr val="tx1"/>
                </a:solidFill>
              </a:rPr>
              <a:t/>
            </a:r>
            <a:br>
              <a:rPr lang="tr-TR" b="1" dirty="0">
                <a:solidFill>
                  <a:schemeClr val="tx1"/>
                </a:solidFill>
              </a:rPr>
            </a:br>
            <a:r>
              <a:rPr lang="tr-TR" dirty="0">
                <a:solidFill>
                  <a:schemeClr val="tx1"/>
                </a:solidFill>
              </a:rPr>
              <a:t>E-posta                       : </a:t>
            </a:r>
            <a:r>
              <a:rPr lang="en-US" dirty="0" err="1" smtClean="0">
                <a:solidFill>
                  <a:schemeClr val="tx1"/>
                </a:solidFill>
              </a:rPr>
              <a:t>semihturksever</a:t>
            </a:r>
            <a:r>
              <a:rPr lang="tr-TR" dirty="0" smtClean="0">
                <a:solidFill>
                  <a:schemeClr val="tx1"/>
                </a:solidFill>
              </a:rPr>
              <a:t>@gmail.com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</a:t>
            </a:r>
            <a:r>
              <a:rPr lang="tr-TR" dirty="0" smtClean="0">
                <a:solidFill>
                  <a:schemeClr val="tx1"/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r>
              <a:rPr lang="tr-TR" dirty="0" smtClean="0">
                <a:solidFill>
                  <a:schemeClr val="tx1"/>
                </a:solidFill>
              </a:rPr>
              <a:t>/0</a:t>
            </a:r>
            <a:r>
              <a:rPr lang="en-US" dirty="0" smtClean="0">
                <a:solidFill>
                  <a:schemeClr val="tx1"/>
                </a:solidFill>
              </a:rPr>
              <a:t>9</a:t>
            </a:r>
            <a:r>
              <a:rPr lang="tr-TR" dirty="0" smtClean="0">
                <a:solidFill>
                  <a:schemeClr val="tx1"/>
                </a:solidFill>
              </a:rPr>
              <a:t>/2021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pic>
        <p:nvPicPr>
          <p:cNvPr id="3" name="Resim 2">
            <a:hlinkClick r:id="rId2"/>
            <a:extLst>
              <a:ext uri="{FF2B5EF4-FFF2-40B4-BE49-F238E27FC236}">
                <a16:creationId xmlns:a16="http://schemas.microsoft.com/office/drawing/2014/main" id="{440EE4E6-0C22-460A-B557-4DBCDB06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8" y="-76634"/>
            <a:ext cx="1778435" cy="1633526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DD86D6B-863B-40CB-B844-8D3FB742F68D}"/>
              </a:ext>
            </a:extLst>
          </p:cNvPr>
          <p:cNvSpPr/>
          <p:nvPr/>
        </p:nvSpPr>
        <p:spPr>
          <a:xfrm>
            <a:off x="531812" y="1355803"/>
            <a:ext cx="26830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2ADB8702-2CF7-4796-9D02-4E0DE36007D0}"/>
              </a:ext>
            </a:extLst>
          </p:cNvPr>
          <p:cNvSpPr txBox="1">
            <a:spLocks/>
          </p:cNvSpPr>
          <p:nvPr/>
        </p:nvSpPr>
        <p:spPr>
          <a:xfrm>
            <a:off x="3653611" y="596729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Sunucu Tabanlı Programlama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2" name="Picture 6" descr="These are the Skills that You Need to Hone to Become a Software Engineer">
            <a:extLst>
              <a:ext uri="{FF2B5EF4-FFF2-40B4-BE49-F238E27FC236}">
                <a16:creationId xmlns:a16="http://schemas.microsoft.com/office/drawing/2014/main" id="{0632FBCB-F34B-462F-B8B8-95EEB20F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29" y="130029"/>
            <a:ext cx="3154326" cy="177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375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/>
              <a:t>O</a:t>
            </a:r>
            <a:r>
              <a:rPr lang="en-US" dirty="0" err="1" smtClean="0"/>
              <a:t>luşturma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586359"/>
            <a:ext cx="10408642" cy="426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Admin/</a:t>
            </a:r>
            <a:r>
              <a:rPr lang="en-US" dirty="0" err="1" smtClean="0"/>
              <a:t>inc</a:t>
            </a:r>
            <a:r>
              <a:rPr lang="en-US" dirty="0" smtClean="0"/>
              <a:t>/</a:t>
            </a:r>
            <a:r>
              <a:rPr lang="en-US" dirty="0" err="1" smtClean="0"/>
              <a:t>head.php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/>
              <a:t>Dosyasıyla</a:t>
            </a:r>
            <a:r>
              <a:rPr lang="en-US" dirty="0" smtClean="0"/>
              <a:t> admin </a:t>
            </a:r>
            <a:r>
              <a:rPr lang="en-US" dirty="0" err="1" smtClean="0"/>
              <a:t>panelindeki</a:t>
            </a:r>
            <a:r>
              <a:rPr lang="en-US" dirty="0"/>
              <a:t> </a:t>
            </a:r>
            <a:r>
              <a:rPr lang="en-US" dirty="0" err="1" smtClean="0"/>
              <a:t>oturumu</a:t>
            </a:r>
            <a:r>
              <a:rPr lang="en-US" dirty="0" smtClean="0"/>
              <a:t> </a:t>
            </a:r>
            <a:r>
              <a:rPr lang="en-US" dirty="0" err="1" smtClean="0"/>
              <a:t>başlatıyoruz</a:t>
            </a:r>
            <a:r>
              <a:rPr lang="en-US" dirty="0" smtClean="0"/>
              <a:t>. </a:t>
            </a:r>
            <a:r>
              <a:rPr lang="en-US" dirty="0" err="1" smtClean="0"/>
              <a:t>Mevcut</a:t>
            </a:r>
            <a:r>
              <a:rPr lang="en-US" dirty="0" smtClean="0"/>
              <a:t> </a:t>
            </a:r>
            <a:r>
              <a:rPr lang="en-US" dirty="0" err="1" smtClean="0"/>
              <a:t>oturum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ise</a:t>
            </a:r>
            <a:r>
              <a:rPr lang="en-US" dirty="0" smtClean="0"/>
              <a:t> </a:t>
            </a:r>
            <a:r>
              <a:rPr lang="en-US" dirty="0" err="1" smtClean="0"/>
              <a:t>yönlendirme</a:t>
            </a:r>
            <a:r>
              <a:rPr lang="en-US" dirty="0" smtClean="0"/>
              <a:t> </a:t>
            </a:r>
            <a:r>
              <a:rPr lang="en-US" dirty="0" err="1" smtClean="0"/>
              <a:t>gerçekleştiriyoruz</a:t>
            </a:r>
            <a:r>
              <a:rPr lang="en-US" dirty="0" smtClean="0"/>
              <a:t>. </a:t>
            </a:r>
            <a:r>
              <a:rPr lang="en-US" dirty="0" err="1" smtClean="0"/>
              <a:t>Mevcut</a:t>
            </a:r>
            <a:r>
              <a:rPr lang="en-US" dirty="0" smtClean="0"/>
              <a:t> </a:t>
            </a:r>
            <a:r>
              <a:rPr lang="en-US" dirty="0" err="1" smtClean="0"/>
              <a:t>oturum</a:t>
            </a:r>
            <a:r>
              <a:rPr lang="en-US" dirty="0" smtClean="0"/>
              <a:t> yok </a:t>
            </a:r>
            <a:r>
              <a:rPr lang="en-US" dirty="0" err="1" smtClean="0"/>
              <a:t>ise</a:t>
            </a:r>
            <a:r>
              <a:rPr lang="en-US" dirty="0" smtClean="0"/>
              <a:t> </a:t>
            </a:r>
            <a:r>
              <a:rPr lang="en-US" dirty="0" err="1" smtClean="0"/>
              <a:t>oturum</a:t>
            </a:r>
            <a:r>
              <a:rPr lang="en-US" dirty="0" smtClean="0"/>
              <a:t> </a:t>
            </a:r>
            <a:r>
              <a:rPr lang="en-US" dirty="0" err="1" smtClean="0"/>
              <a:t>açma</a:t>
            </a:r>
            <a:r>
              <a:rPr lang="en-US" dirty="0" smtClean="0"/>
              <a:t> </a:t>
            </a:r>
            <a:r>
              <a:rPr lang="en-US" dirty="0" err="1" smtClean="0"/>
              <a:t>istemi</a:t>
            </a:r>
            <a:r>
              <a:rPr lang="en-US" dirty="0" smtClean="0"/>
              <a:t> </a:t>
            </a:r>
            <a:r>
              <a:rPr lang="en-US" dirty="0" err="1" smtClean="0"/>
              <a:t>talep</a:t>
            </a:r>
            <a:r>
              <a:rPr lang="en-US" dirty="0" smtClean="0"/>
              <a:t> </a:t>
            </a:r>
            <a:r>
              <a:rPr lang="en-US" dirty="0" err="1" smtClean="0"/>
              <a:t>ediliyor</a:t>
            </a:r>
            <a:r>
              <a:rPr lang="en-US" dirty="0" smtClean="0"/>
              <a:t>. </a:t>
            </a:r>
            <a:r>
              <a:rPr lang="en-US" dirty="0" err="1" smtClean="0"/>
              <a:t>Beni</a:t>
            </a:r>
            <a:r>
              <a:rPr lang="en-US" dirty="0" smtClean="0"/>
              <a:t> </a:t>
            </a:r>
            <a:r>
              <a:rPr lang="en-US" dirty="0" err="1" smtClean="0"/>
              <a:t>hatırla</a:t>
            </a:r>
            <a:r>
              <a:rPr lang="en-US" dirty="0" smtClean="0"/>
              <a:t> </a:t>
            </a:r>
            <a:r>
              <a:rPr lang="en-US" dirty="0" err="1" smtClean="0"/>
              <a:t>işaretlenmiş</a:t>
            </a:r>
            <a:r>
              <a:rPr lang="en-US" dirty="0" smtClean="0"/>
              <a:t> </a:t>
            </a:r>
            <a:r>
              <a:rPr lang="en-US" dirty="0" err="1" smtClean="0"/>
              <a:t>ise</a:t>
            </a:r>
            <a:r>
              <a:rPr lang="en-US" dirty="0" smtClean="0"/>
              <a:t> </a:t>
            </a:r>
            <a:r>
              <a:rPr lang="en-US" dirty="0" err="1" smtClean="0"/>
              <a:t>oturum</a:t>
            </a:r>
            <a:r>
              <a:rPr lang="en-US" dirty="0" smtClean="0"/>
              <a:t> </a:t>
            </a:r>
            <a:r>
              <a:rPr lang="en-US" dirty="0" err="1" smtClean="0"/>
              <a:t>açılıp</a:t>
            </a:r>
            <a:r>
              <a:rPr lang="en-US" dirty="0" smtClean="0"/>
              <a:t> </a:t>
            </a:r>
            <a:r>
              <a:rPr lang="en-US" dirty="0" err="1" smtClean="0"/>
              <a:t>sayfayı</a:t>
            </a:r>
            <a:r>
              <a:rPr lang="en-US" dirty="0" smtClean="0"/>
              <a:t> </a:t>
            </a:r>
            <a:r>
              <a:rPr lang="en-US" dirty="0" err="1" smtClean="0"/>
              <a:t>yine</a:t>
            </a:r>
            <a:r>
              <a:rPr lang="en-US" dirty="0" smtClean="0"/>
              <a:t> </a:t>
            </a:r>
            <a:r>
              <a:rPr lang="en-US" dirty="0" err="1" smtClean="0"/>
              <a:t>yönlendiriyoruz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90" y="3158836"/>
            <a:ext cx="7163538" cy="358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8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466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Admin/</a:t>
            </a:r>
            <a:r>
              <a:rPr lang="en-US" dirty="0" err="1" smtClean="0"/>
              <a:t>inc</a:t>
            </a:r>
            <a:r>
              <a:rPr lang="en-US" dirty="0" smtClean="0"/>
              <a:t>/</a:t>
            </a:r>
            <a:r>
              <a:rPr lang="en-US" dirty="0" err="1" smtClean="0"/>
              <a:t>nav.php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admin/</a:t>
            </a:r>
            <a:r>
              <a:rPr lang="en-US" dirty="0" err="1" smtClean="0"/>
              <a:t>inc</a:t>
            </a:r>
            <a:r>
              <a:rPr lang="en-US" dirty="0" smtClean="0"/>
              <a:t>/</a:t>
            </a:r>
            <a:r>
              <a:rPr lang="en-US" dirty="0" err="1" smtClean="0"/>
              <a:t>sidebar.php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err="1" smtClean="0"/>
              <a:t>Dosyalarıyla</a:t>
            </a:r>
            <a:r>
              <a:rPr lang="en-US" dirty="0" smtClean="0"/>
              <a:t> navigation bar </a:t>
            </a:r>
            <a:r>
              <a:rPr lang="en-US" dirty="0" err="1" smtClean="0"/>
              <a:t>ve</a:t>
            </a:r>
            <a:r>
              <a:rPr lang="en-US" dirty="0" smtClean="0"/>
              <a:t> side bar </a:t>
            </a:r>
            <a:r>
              <a:rPr lang="en-US" dirty="0" err="1" smtClean="0"/>
              <a:t>oluşturuyoruz</a:t>
            </a:r>
            <a:r>
              <a:rPr lang="en-US" dirty="0" smtClean="0"/>
              <a:t>. </a:t>
            </a:r>
            <a:r>
              <a:rPr lang="en-US" dirty="0" err="1" smtClean="0"/>
              <a:t>Barlardaki</a:t>
            </a:r>
            <a:r>
              <a:rPr lang="en-US" dirty="0" smtClean="0"/>
              <a:t> </a:t>
            </a:r>
            <a:r>
              <a:rPr lang="en-US" dirty="0" err="1" smtClean="0"/>
              <a:t>butonlara</a:t>
            </a:r>
            <a:r>
              <a:rPr lang="en-US" dirty="0" smtClean="0"/>
              <a:t> </a:t>
            </a:r>
            <a:r>
              <a:rPr lang="en-US" dirty="0" err="1" smtClean="0"/>
              <a:t>yönlendirmeler</a:t>
            </a:r>
            <a:r>
              <a:rPr lang="en-US" dirty="0" smtClean="0"/>
              <a:t> </a:t>
            </a:r>
            <a:r>
              <a:rPr lang="en-US" dirty="0" err="1" smtClean="0"/>
              <a:t>ekliyoruz</a:t>
            </a:r>
            <a:r>
              <a:rPr lang="en-US" dirty="0" smtClean="0"/>
              <a:t>.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70" y="4101117"/>
            <a:ext cx="4847220" cy="154050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91" y="3375239"/>
            <a:ext cx="4497163" cy="28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3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60" y="1405651"/>
            <a:ext cx="10086552" cy="2260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Admin/</a:t>
            </a:r>
            <a:r>
              <a:rPr lang="en-US" dirty="0" err="1" smtClean="0"/>
              <a:t>anasayfaguncelle.php</a:t>
            </a:r>
            <a:r>
              <a:rPr lang="en-US" dirty="0" smtClean="0"/>
              <a:t>;</a:t>
            </a:r>
          </a:p>
          <a:p>
            <a:pPr marL="0" indent="0" algn="just">
              <a:buNone/>
            </a:pPr>
            <a:r>
              <a:rPr lang="en-US" dirty="0" err="1" smtClean="0"/>
              <a:t>Dosyasıyla</a:t>
            </a:r>
            <a:r>
              <a:rPr lang="en-US" dirty="0" smtClean="0"/>
              <a:t> </a:t>
            </a:r>
            <a:r>
              <a:rPr lang="en-US" dirty="0" err="1" smtClean="0"/>
              <a:t>incloud</a:t>
            </a:r>
            <a:r>
              <a:rPr lang="en-US" dirty="0" smtClean="0"/>
              <a:t> </a:t>
            </a:r>
            <a:r>
              <a:rPr lang="en-US" dirty="0" err="1" smtClean="0"/>
              <a:t>içerisinde</a:t>
            </a:r>
            <a:r>
              <a:rPr lang="en-US" dirty="0" smtClean="0"/>
              <a:t> </a:t>
            </a:r>
            <a:r>
              <a:rPr lang="en-US" dirty="0" err="1" smtClean="0"/>
              <a:t>bulunan</a:t>
            </a:r>
            <a:r>
              <a:rPr lang="en-US" dirty="0" smtClean="0"/>
              <a:t> </a:t>
            </a:r>
            <a:r>
              <a:rPr lang="en-US" dirty="0" err="1" smtClean="0"/>
              <a:t>php</a:t>
            </a:r>
            <a:r>
              <a:rPr lang="en-US" dirty="0"/>
              <a:t> </a:t>
            </a:r>
            <a:r>
              <a:rPr lang="en-US" dirty="0" err="1" smtClean="0"/>
              <a:t>dosyalarımızı</a:t>
            </a:r>
            <a:r>
              <a:rPr lang="en-US" dirty="0" smtClean="0"/>
              <a:t> admin </a:t>
            </a:r>
            <a:r>
              <a:rPr lang="en-US" dirty="0" err="1" smtClean="0"/>
              <a:t>anasayfamıza</a:t>
            </a:r>
            <a:r>
              <a:rPr lang="en-US" dirty="0" smtClean="0"/>
              <a:t> </a:t>
            </a:r>
            <a:r>
              <a:rPr lang="en-US" dirty="0" err="1" smtClean="0"/>
              <a:t>ekliyoruz</a:t>
            </a:r>
            <a:r>
              <a:rPr lang="en-US" dirty="0" smtClean="0"/>
              <a:t>. Admin </a:t>
            </a:r>
            <a:r>
              <a:rPr lang="en-US" dirty="0" err="1" smtClean="0"/>
              <a:t>panelinden</a:t>
            </a:r>
            <a:r>
              <a:rPr lang="en-US" dirty="0" smtClean="0"/>
              <a:t> </a:t>
            </a:r>
            <a:r>
              <a:rPr lang="en-US" dirty="0" err="1" smtClean="0"/>
              <a:t>veritabanının</a:t>
            </a:r>
            <a:r>
              <a:rPr lang="en-US" dirty="0" smtClean="0"/>
              <a:t> </a:t>
            </a:r>
            <a:r>
              <a:rPr lang="en-US" dirty="0" err="1" smtClean="0"/>
              <a:t>kontrolünü</a:t>
            </a:r>
            <a:r>
              <a:rPr lang="en-US" dirty="0" smtClean="0"/>
              <a:t> </a:t>
            </a:r>
            <a:r>
              <a:rPr lang="en-US" dirty="0" err="1" smtClean="0"/>
              <a:t>sağlıyoruz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err="1" smtClean="0"/>
              <a:t>Eğer</a:t>
            </a:r>
            <a:r>
              <a:rPr lang="en-US" dirty="0" smtClean="0"/>
              <a:t> </a:t>
            </a:r>
            <a:r>
              <a:rPr lang="en-US" dirty="0" err="1" smtClean="0"/>
              <a:t>girilen</a:t>
            </a:r>
            <a:r>
              <a:rPr lang="en-US" dirty="0" smtClean="0"/>
              <a:t> </a:t>
            </a:r>
            <a:r>
              <a:rPr lang="en-US" dirty="0" err="1" smtClean="0"/>
              <a:t>bilgiler</a:t>
            </a:r>
            <a:r>
              <a:rPr lang="en-US" dirty="0" smtClean="0"/>
              <a:t>, </a:t>
            </a:r>
            <a:r>
              <a:rPr lang="en-US" dirty="0" err="1" smtClean="0"/>
              <a:t>formatlar</a:t>
            </a:r>
            <a:r>
              <a:rPr lang="en-US" dirty="0" smtClean="0"/>
              <a:t> </a:t>
            </a:r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biçimde</a:t>
            </a:r>
            <a:r>
              <a:rPr lang="en-US" dirty="0" smtClean="0"/>
              <a:t> </a:t>
            </a:r>
            <a:r>
              <a:rPr lang="en-US" dirty="0" err="1" smtClean="0"/>
              <a:t>eklenmediyse</a:t>
            </a:r>
            <a:r>
              <a:rPr lang="en-US" dirty="0" smtClean="0"/>
              <a:t> </a:t>
            </a:r>
            <a:r>
              <a:rPr lang="en-US" dirty="0" err="1" smtClean="0"/>
              <a:t>uyarı</a:t>
            </a:r>
            <a:r>
              <a:rPr lang="en-US" dirty="0" smtClean="0"/>
              <a:t> </a:t>
            </a:r>
            <a:r>
              <a:rPr lang="en-US" dirty="0" err="1" smtClean="0"/>
              <a:t>vermesini</a:t>
            </a:r>
            <a:r>
              <a:rPr lang="en-US" dirty="0" smtClean="0"/>
              <a:t> </a:t>
            </a:r>
            <a:r>
              <a:rPr lang="en-US" dirty="0" err="1" smtClean="0"/>
              <a:t>sağlıyoruz</a:t>
            </a:r>
            <a:r>
              <a:rPr lang="en-US" dirty="0" smtClean="0"/>
              <a:t>.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10" y="2917768"/>
            <a:ext cx="8811491" cy="359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60" y="1405651"/>
            <a:ext cx="10086552" cy="2260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Admin/</a:t>
            </a:r>
            <a:r>
              <a:rPr lang="en-US" dirty="0" err="1" smtClean="0"/>
              <a:t>anasayfaguncelle.php</a:t>
            </a:r>
            <a:r>
              <a:rPr lang="en-US" dirty="0" smtClean="0"/>
              <a:t>;(2)</a:t>
            </a:r>
            <a:endParaRPr lang="en-US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60" y="2686541"/>
            <a:ext cx="4332763" cy="3136906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15" y="2686541"/>
            <a:ext cx="4332763" cy="31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4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60" y="1405651"/>
            <a:ext cx="10086552" cy="2260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Admin/</a:t>
            </a:r>
            <a:r>
              <a:rPr lang="en-US" dirty="0" err="1" smtClean="0"/>
              <a:t>anasayfaguncelle.php</a:t>
            </a:r>
            <a:r>
              <a:rPr lang="en-US" dirty="0" smtClean="0"/>
              <a:t>;(3)</a:t>
            </a:r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2686541"/>
            <a:ext cx="4809392" cy="377397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53" y="2686541"/>
            <a:ext cx="4748399" cy="377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Admin </a:t>
            </a:r>
            <a:r>
              <a:rPr lang="en-US" dirty="0" err="1" smtClean="0"/>
              <a:t>Paneli</a:t>
            </a:r>
            <a:r>
              <a:rPr lang="en-US" dirty="0" smtClean="0"/>
              <a:t> </a:t>
            </a:r>
            <a:r>
              <a:rPr lang="en-US" dirty="0" err="1" smtClean="0"/>
              <a:t>Oluşturma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59" y="1405650"/>
            <a:ext cx="9579679" cy="53642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Admin/</a:t>
            </a:r>
            <a:r>
              <a:rPr lang="en-US" dirty="0" err="1" smtClean="0"/>
              <a:t>duzenleKaydet.php</a:t>
            </a:r>
            <a:r>
              <a:rPr lang="en-US" dirty="0" smtClean="0"/>
              <a:t>;</a:t>
            </a:r>
          </a:p>
          <a:p>
            <a:pPr marL="0" indent="0" algn="just">
              <a:buNone/>
            </a:pPr>
            <a:r>
              <a:rPr lang="en-US" dirty="0" err="1" smtClean="0"/>
              <a:t>Dosyasıyla</a:t>
            </a:r>
            <a:r>
              <a:rPr lang="en-US" dirty="0" smtClean="0"/>
              <a:t> admin </a:t>
            </a:r>
            <a:r>
              <a:rPr lang="en-US" dirty="0" err="1" smtClean="0"/>
              <a:t>panelimizden</a:t>
            </a:r>
            <a:r>
              <a:rPr lang="en-US" dirty="0" smtClean="0"/>
              <a:t> </a:t>
            </a:r>
            <a:r>
              <a:rPr lang="en-US" dirty="0" err="1" smtClean="0"/>
              <a:t>verileri</a:t>
            </a:r>
            <a:r>
              <a:rPr lang="en-US" dirty="0" smtClean="0"/>
              <a:t> </a:t>
            </a:r>
            <a:r>
              <a:rPr lang="en-US" dirty="0" err="1" smtClean="0"/>
              <a:t>güncelleme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kaydetme</a:t>
            </a:r>
            <a:r>
              <a:rPr lang="en-US" dirty="0" smtClean="0"/>
              <a:t> </a:t>
            </a:r>
            <a:r>
              <a:rPr lang="en-US" dirty="0" err="1" smtClean="0"/>
              <a:t>yapıtırıyoruz</a:t>
            </a:r>
            <a:r>
              <a:rPr lang="en-US" dirty="0" smtClean="0"/>
              <a:t>. </a:t>
            </a:r>
            <a:r>
              <a:rPr lang="en-US" dirty="0" err="1" smtClean="0"/>
              <a:t>Güncelleme</a:t>
            </a:r>
            <a:r>
              <a:rPr lang="en-US" dirty="0" smtClean="0"/>
              <a:t> </a:t>
            </a:r>
            <a:r>
              <a:rPr lang="en-US" dirty="0" err="1" smtClean="0"/>
              <a:t>sorugusunu</a:t>
            </a:r>
            <a:r>
              <a:rPr lang="en-US" dirty="0" smtClean="0"/>
              <a:t>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edip</a:t>
            </a:r>
            <a:r>
              <a:rPr lang="en-US" dirty="0" smtClean="0"/>
              <a:t> </a:t>
            </a:r>
            <a:r>
              <a:rPr lang="en-US" dirty="0" err="1" smtClean="0"/>
              <a:t>çalışıp</a:t>
            </a:r>
            <a:r>
              <a:rPr lang="en-US" dirty="0" smtClean="0"/>
              <a:t> </a:t>
            </a:r>
            <a:r>
              <a:rPr lang="en-US" dirty="0" err="1" smtClean="0"/>
              <a:t>çalışmadığını</a:t>
            </a:r>
            <a:r>
              <a:rPr lang="en-US" dirty="0" smtClean="0"/>
              <a:t> </a:t>
            </a:r>
            <a:r>
              <a:rPr lang="en-US" dirty="0" err="1" smtClean="0"/>
              <a:t>döndürüyoruz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600" y="2775854"/>
            <a:ext cx="6094058" cy="36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1165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355</TotalTime>
  <Words>664</Words>
  <Application>Microsoft Office PowerPoint</Application>
  <PresentationFormat>Geniş ekran</PresentationFormat>
  <Paragraphs>140</Paragraphs>
  <Slides>37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37</vt:i4>
      </vt:variant>
    </vt:vector>
  </HeadingPairs>
  <TitlesOfParts>
    <vt:vector size="42" baseType="lpstr">
      <vt:lpstr>Arial</vt:lpstr>
      <vt:lpstr>Calibri</vt:lpstr>
      <vt:lpstr>Century Gothic</vt:lpstr>
      <vt:lpstr>Wingdings 3</vt:lpstr>
      <vt:lpstr>Duman</vt:lpstr>
      <vt:lpstr>Admin Paneli Yapımı</vt:lpstr>
      <vt:lpstr>İçindekiler</vt:lpstr>
      <vt:lpstr>Admin Paneli Oluşturma</vt:lpstr>
      <vt:lpstr>Admin Paneli Oluşturma</vt:lpstr>
      <vt:lpstr>Admin Paneli Oluşturma</vt:lpstr>
      <vt:lpstr>Admin Paneli Oluşturma</vt:lpstr>
      <vt:lpstr>Admin Paneli Oluşturma</vt:lpstr>
      <vt:lpstr>Admin Paneli Oluşturma</vt:lpstr>
      <vt:lpstr>Admin Paneli Oluşturma</vt:lpstr>
      <vt:lpstr>Admin Paneli Oluşturma</vt:lpstr>
      <vt:lpstr>Admin Paneli Oluşturma</vt:lpstr>
      <vt:lpstr>Admin Paneli Oluşturma</vt:lpstr>
      <vt:lpstr>Admin Paneli Oluşturma</vt:lpstr>
      <vt:lpstr>Admin Paneli Oluşturma</vt:lpstr>
      <vt:lpstr>Admin Paneli Oluşturma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Sonuç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Soyutlama Nedir?</dc:title>
  <dc:creator>İsmail KIRBAŞ</dc:creator>
  <cp:lastModifiedBy>ronaldinho424</cp:lastModifiedBy>
  <cp:revision>50</cp:revision>
  <dcterms:created xsi:type="dcterms:W3CDTF">2020-04-15T07:57:29Z</dcterms:created>
  <dcterms:modified xsi:type="dcterms:W3CDTF">2021-09-07T20:08:54Z</dcterms:modified>
</cp:coreProperties>
</file>